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8" r:id="rId4"/>
    <p:sldId id="265" r:id="rId5"/>
    <p:sldId id="266" r:id="rId6"/>
    <p:sldId id="267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EFD356-91D0-492F-B87B-19A65D6DE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8175884-4DE2-4A7C-A753-4559563FC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87680E-8107-47AB-8EBA-264BCC3F3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68E2-B60E-473E-A6AE-1D8F1C14B2EC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4392C6-7BA5-4FFC-8C5C-104571663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80BB7B-E6EC-4817-8217-0E62ABC8A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F185-68AE-4654-B38E-EB138150F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752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D69901-79E3-4D16-8904-654644235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B824A41-293F-412B-BD9F-4EC6BD5B0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6C33157-A226-4B2A-8C03-93503F6C2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68E2-B60E-473E-A6AE-1D8F1C14B2EC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FC928B-124A-4BC7-ADB8-E0A5994F8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986B73B-513C-45F3-97B0-A97517773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F185-68AE-4654-B38E-EB138150F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0793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253A83B-FA50-4F29-9EF5-B8464AD10C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56C26FE-F5BE-4513-81D3-3B74A9DE0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AB5415E-BE3B-47FB-8046-427926D3A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68E2-B60E-473E-A6AE-1D8F1C14B2EC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831B11-350E-4B5F-938E-DC1DEB7B2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44EB3BA-2BA0-479F-B8AC-E63ECAC51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F185-68AE-4654-B38E-EB138150F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884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5F098F-C354-4643-B716-61610598C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85E458-532F-42E7-9AFB-82AE70290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9F59DF0-1A56-45E4-8A4D-847FD3D63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68E2-B60E-473E-A6AE-1D8F1C14B2EC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756FC08-CC25-401A-A45D-1CE7BB29B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E99E89-5F5F-484E-848C-A419123BC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F185-68AE-4654-B38E-EB138150F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73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1ECAA2-9766-4799-82E8-5CB442862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7D0AD2-8C90-436C-8F26-2C55A1F7D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0150BC-7427-4240-8D82-F05557A04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68E2-B60E-473E-A6AE-1D8F1C14B2EC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DAAA892-10B7-4E1C-87AA-B366641AC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916CACC-FBAA-4061-BEFF-B62DEA507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F185-68AE-4654-B38E-EB138150F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934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D9EC0E-95B4-4237-B37D-2B3A2F6A0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5927A4-C7BE-4E26-B89F-ECAB80C0B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752A785-0555-492D-8F59-CBAF90EBF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9DF6956-4C22-4037-B51D-0A3831887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68E2-B60E-473E-A6AE-1D8F1C14B2EC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BB91602-9894-4013-B8CF-D60F0FDD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A903528-8B0D-41A5-A79B-B8F83457B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F185-68AE-4654-B38E-EB138150F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604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4D6CC0-35CD-4FDF-923A-D6D5DCFC2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B50ACA3-CD6E-4067-B2EA-E0465BEDC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CFF04F6-A6B9-4061-BA99-728EDE77F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24C4331-FD9F-43CA-9A34-01612065C8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996DCAF-138A-4F72-94A2-319A758C39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BE86465-CDD8-4737-AC5D-A2A09FDE9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68E2-B60E-473E-A6AE-1D8F1C14B2EC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2169F24-9303-4A97-9395-7C8A362C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98A3CEB-DD5E-4EFD-B5AB-20B5EA278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F185-68AE-4654-B38E-EB138150F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50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552B6B-92CB-465F-8CE8-B0DBED5D2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B1AA288-190B-4FA9-B2F5-777B171BF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68E2-B60E-473E-A6AE-1D8F1C14B2EC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2757714-D0BF-4F9C-B9B8-E736187F0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B4B0A9D-2837-4A80-8247-DF7141A07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F185-68AE-4654-B38E-EB138150F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755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C735687-2E4E-418C-B960-23BC86360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68E2-B60E-473E-A6AE-1D8F1C14B2EC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AA6719C-2932-4801-908D-5E6ADC1B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2CE6BE9-3F5F-47FF-88C2-0294E3450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F185-68AE-4654-B38E-EB138150F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865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2FA4E5-E9BE-44D0-87D5-827AF396D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07C3F1E-962D-4DCF-BF10-F5B368ABC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C771F3A-BC55-49D5-866E-B69D5626E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14B3CEC-3823-4625-8AE5-A27E378A5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68E2-B60E-473E-A6AE-1D8F1C14B2EC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5BA8683-5DFA-47AB-B165-57B8A984F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96ABB96-E1DA-4A26-AF5F-7F898DD9D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F185-68AE-4654-B38E-EB138150F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863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BE5290-0AB1-4212-8550-63832B81F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237DCA5-0C16-4D63-9942-BE5339F103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1A2D254-F843-4881-BB03-88621B107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E999301-1799-486A-B3D1-255815AC9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68E2-B60E-473E-A6AE-1D8F1C14B2EC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C21BEE2-0ABA-4AFE-8039-5FB3F0C57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CEEDE34-5DDD-49D9-B7CD-1984BFAA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F185-68AE-4654-B38E-EB138150F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451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A31389-2AA4-447F-9E00-1989F795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176B664-510F-4173-BAF7-1171BB3B3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139A499-CA4A-4EE5-B082-C6F5B77888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068E2-B60E-473E-A6AE-1D8F1C14B2EC}" type="datetimeFigureOut">
              <a:rPr lang="fi-FI" smtClean="0"/>
              <a:t>8.1.2019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B5CF0EB-1457-4AF6-971F-2EF7683690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C36474D-ECB3-4C0A-8AB2-F2D8F6720C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1F185-68AE-4654-B38E-EB138150F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840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akko.kuusvuori@livia.f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BD0B02E8-6D50-4FD7-930E-2ED86C27F8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253" y="2006048"/>
            <a:ext cx="9277532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359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42C6E8-BB4E-4D0E-840F-8DBB64B9B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lnSpcReduction="10000"/>
          </a:bodyPr>
          <a:lstStyle/>
          <a:p>
            <a:r>
              <a:rPr lang="fi-FI" dirty="0"/>
              <a:t>Y-tunnus: 2926041-2</a:t>
            </a:r>
          </a:p>
          <a:p>
            <a:r>
              <a:rPr lang="fi-FI" dirty="0"/>
              <a:t>Omistaja: </a:t>
            </a:r>
            <a:r>
              <a:rPr lang="fi-FI" dirty="0" err="1"/>
              <a:t>Peimarin</a:t>
            </a:r>
            <a:r>
              <a:rPr lang="fi-FI" dirty="0"/>
              <a:t> koulutuskuntayhtymä , Ammattiopisto Livia.</a:t>
            </a:r>
          </a:p>
          <a:p>
            <a:r>
              <a:rPr lang="fi-FI" dirty="0"/>
              <a:t>Perustettu syksyllä 2018, kotipaikka Kaarina.</a:t>
            </a:r>
          </a:p>
          <a:p>
            <a:r>
              <a:rPr lang="fi-FI" dirty="0"/>
              <a:t>Kaikki  Ammattiopisto  </a:t>
            </a:r>
            <a:r>
              <a:rPr lang="fi-FI" dirty="0" err="1"/>
              <a:t>Livian</a:t>
            </a:r>
            <a:r>
              <a:rPr lang="fi-FI" dirty="0"/>
              <a:t> maksulliset koulutukset toteutetaan </a:t>
            </a:r>
            <a:r>
              <a:rPr lang="fi-FI" dirty="0" err="1"/>
              <a:t>Peimarin</a:t>
            </a:r>
            <a:r>
              <a:rPr lang="fi-FI" dirty="0"/>
              <a:t> koulutus Oy:n kautta.</a:t>
            </a:r>
          </a:p>
          <a:p>
            <a:r>
              <a:rPr lang="fi-FI" dirty="0"/>
              <a:t>Yhtiön toiminnantarkoituksena on osaavan työvoiman saatavuuden turvaaminen alueen työmarkkinoille ja liiketaloudellinen kannattavuus.</a:t>
            </a:r>
          </a:p>
          <a:p>
            <a:r>
              <a:rPr lang="fi-FI" dirty="0"/>
              <a:t>Ammattiopisto Livia on Suomen suurin luonnonvara-alan oppilaitos, jossa on laaja infra ja osaaminen erilaisten koulutusten järjestämiseen.</a:t>
            </a:r>
          </a:p>
          <a:p>
            <a:r>
              <a:rPr lang="fi-FI" dirty="0"/>
              <a:t>Paljon erilaisia vaihtoehtoja toteuttaa asiakaslähtöisiä lyhytkursseja. </a:t>
            </a:r>
          </a:p>
          <a:p>
            <a:r>
              <a:rPr lang="fi-FI" dirty="0"/>
              <a:t>Mahdollista järjestää kursseja asiakkaiden määrittämissä tiloissa.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3980161D-0208-41E3-BA3A-037BC81633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202" y="5925211"/>
            <a:ext cx="2968533" cy="76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433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A2F14C-A25A-427B-841C-4BB0C1E65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/>
              <a:t>Luomukurssi Somerolla keväällä 2019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F0BB22-3474-4D79-9954-25D93DF54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fi-FI" dirty="0"/>
              <a:t>Someron kaupunki tarjoaa ainutlaatuisen mahdollisuuden somerolaisille viljelijöille.</a:t>
            </a:r>
          </a:p>
          <a:p>
            <a:r>
              <a:rPr lang="fi-FI" dirty="0"/>
              <a:t>Kurssi on suunnattu luomutuotantoon aikoville viljelijöille tai muuten luomutuotannon viljelykeinoista kiinnostuneille tavanomaisille viljelijöille, jotka haluavat esimerkiksi monipuolistaa kasvilajistoaan tai parantaa maan kasvukuntoa.</a:t>
            </a:r>
          </a:p>
          <a:p>
            <a:r>
              <a:rPr lang="fi-FI" dirty="0"/>
              <a:t>Kurssi on maksuton somerolaisille viljelijöille ja sen kustantaa Someron kaupunki.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2446719-B2CA-44E7-B302-D7A51F328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748" y="5935382"/>
            <a:ext cx="2926086" cy="75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24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4EBC0C-13F7-4BCB-9C57-6D0E13EC1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Luomukurssi Somerolla keväällä 2019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D45697-67D7-473B-9F6E-00B6AAE89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0829"/>
            <a:ext cx="10515600" cy="4792046"/>
          </a:xfrm>
        </p:spPr>
        <p:txBody>
          <a:bodyPr>
            <a:normAutofit fontScale="77500" lnSpcReduction="20000"/>
          </a:bodyPr>
          <a:lstStyle/>
          <a:p>
            <a:pPr marL="0" indent="0" fontAlgn="ctr">
              <a:buNone/>
            </a:pPr>
            <a:r>
              <a:rPr lang="fi-FI" b="1" u="sng" dirty="0"/>
              <a:t>MA 4.2. klo 17.00-21.00</a:t>
            </a:r>
            <a:endParaRPr lang="fi-FI" b="1" dirty="0"/>
          </a:p>
          <a:p>
            <a:pPr marL="0" indent="0">
              <a:buNone/>
            </a:pPr>
            <a:r>
              <a:rPr lang="fi-FI" dirty="0"/>
              <a:t>Mitä luomu on? Katsaus nykytilanteeseen ja luomuun, siirtymisen muutokset</a:t>
            </a:r>
          </a:p>
          <a:p>
            <a:pPr marL="0" indent="0">
              <a:buNone/>
            </a:pPr>
            <a:r>
              <a:rPr lang="fi-FI" dirty="0"/>
              <a:t>Rosita Isotalo, Ammattiopisto </a:t>
            </a:r>
            <a:r>
              <a:rPr lang="fi-FI" dirty="0" err="1"/>
              <a:t>Livia</a:t>
            </a:r>
            <a:endParaRPr lang="fi-FI" dirty="0"/>
          </a:p>
          <a:p>
            <a:pPr marL="0" indent="0" fontAlgn="ctr">
              <a:buNone/>
            </a:pPr>
            <a:endParaRPr lang="fi-FI" dirty="0"/>
          </a:p>
          <a:p>
            <a:pPr marL="0" indent="0" fontAlgn="ctr">
              <a:buNone/>
            </a:pPr>
            <a:r>
              <a:rPr lang="fi-FI" b="1" u="sng" dirty="0"/>
              <a:t>KE 6.2. klo 17.00-21.00</a:t>
            </a:r>
            <a:endParaRPr lang="fi-FI" b="1" dirty="0"/>
          </a:p>
          <a:p>
            <a:pPr marL="0" indent="0">
              <a:buNone/>
            </a:pPr>
            <a:r>
              <a:rPr lang="fi-FI" dirty="0"/>
              <a:t>Viljavuuden hoito ja viljelykierto luomutilalla</a:t>
            </a:r>
          </a:p>
          <a:p>
            <a:pPr marL="0" indent="0" fontAlgn="ctr">
              <a:buNone/>
            </a:pPr>
            <a:r>
              <a:rPr lang="fi-FI" dirty="0"/>
              <a:t>Jenna Ekman, Ammattiopisto </a:t>
            </a:r>
            <a:r>
              <a:rPr lang="fi-FI" dirty="0" err="1"/>
              <a:t>Livia</a:t>
            </a:r>
            <a:endParaRPr lang="fi-FI" dirty="0"/>
          </a:p>
          <a:p>
            <a:pPr marL="0" indent="0" fontAlgn="ctr">
              <a:buNone/>
            </a:pPr>
            <a:endParaRPr lang="fi-FI" dirty="0"/>
          </a:p>
          <a:p>
            <a:pPr marL="0" indent="0" fontAlgn="ctr">
              <a:buNone/>
            </a:pPr>
            <a:r>
              <a:rPr lang="fi-FI" b="1" u="sng" dirty="0"/>
              <a:t>MA 11.2. klo 17.00-21.00</a:t>
            </a:r>
            <a:endParaRPr lang="fi-FI" b="1" dirty="0"/>
          </a:p>
          <a:p>
            <a:pPr marL="0" indent="0" fontAlgn="ctr">
              <a:buNone/>
            </a:pPr>
            <a:r>
              <a:rPr lang="fi-FI" dirty="0"/>
              <a:t>Luomutilan kannattavuusnäkökulmia</a:t>
            </a:r>
          </a:p>
          <a:p>
            <a:pPr marL="0" indent="0" fontAlgn="ctr">
              <a:buNone/>
            </a:pPr>
            <a:r>
              <a:rPr lang="fi-FI" dirty="0"/>
              <a:t>Eero Vanhakartano, </a:t>
            </a:r>
            <a:r>
              <a:rPr lang="fi-FI" dirty="0" err="1"/>
              <a:t>ProAgria</a:t>
            </a:r>
            <a:endParaRPr lang="fi-FI" dirty="0"/>
          </a:p>
          <a:p>
            <a:pPr marL="0" indent="0" fontAlgn="ctr">
              <a:buNone/>
            </a:pPr>
            <a:r>
              <a:rPr lang="fi-FI" dirty="0"/>
              <a:t>klo 19.00 Luomutilan lannoitus, rikkakasvit ja torjunta</a:t>
            </a:r>
          </a:p>
          <a:p>
            <a:pPr marL="0" indent="0" fontAlgn="ctr">
              <a:buNone/>
            </a:pPr>
            <a:r>
              <a:rPr lang="fi-FI" dirty="0"/>
              <a:t>Janne Soini, Somero</a:t>
            </a:r>
          </a:p>
          <a:p>
            <a:pPr marL="0" indent="0" fontAlgn="ctr">
              <a:buNone/>
            </a:pPr>
            <a:endParaRPr lang="fi-FI" dirty="0"/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E8790AF-647F-4EE2-A2E2-F43C2BBDCC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202" y="5925211"/>
            <a:ext cx="2968533" cy="76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112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6F91BE-EB96-45D9-BAB1-0D97AA26F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Luomukurssi Somerolla keväällä 2019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50F901-0A84-4A8D-AACB-E7AD1EA95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5994"/>
          </a:xfrm>
        </p:spPr>
        <p:txBody>
          <a:bodyPr>
            <a:normAutofit fontScale="77500" lnSpcReduction="20000"/>
          </a:bodyPr>
          <a:lstStyle/>
          <a:p>
            <a:pPr marL="0" indent="0" fontAlgn="ctr">
              <a:buNone/>
            </a:pPr>
            <a:r>
              <a:rPr lang="fi-FI" b="1" u="sng" dirty="0"/>
              <a:t>KE 13.2. klo 17.00-21.00</a:t>
            </a:r>
            <a:endParaRPr lang="fi-FI" b="1" dirty="0"/>
          </a:p>
          <a:p>
            <a:pPr marL="0" indent="0" fontAlgn="ctr">
              <a:buNone/>
            </a:pPr>
            <a:r>
              <a:rPr lang="fi-FI" dirty="0"/>
              <a:t>Luomutilan valvonta ja kirjanpito</a:t>
            </a:r>
          </a:p>
          <a:p>
            <a:pPr marL="0" indent="0" fontAlgn="ctr">
              <a:buNone/>
            </a:pPr>
            <a:r>
              <a:rPr lang="fi-FI" dirty="0"/>
              <a:t>Rosita Isotalo, Ammattiopisto </a:t>
            </a:r>
            <a:r>
              <a:rPr lang="fi-FI" dirty="0" err="1"/>
              <a:t>Livia</a:t>
            </a:r>
            <a:endParaRPr lang="fi-FI" dirty="0"/>
          </a:p>
          <a:p>
            <a:pPr marL="0" indent="0" fontAlgn="ctr">
              <a:buNone/>
            </a:pPr>
            <a:r>
              <a:rPr lang="fi-FI" dirty="0"/>
              <a:t> </a:t>
            </a:r>
          </a:p>
          <a:p>
            <a:pPr marL="0" indent="0">
              <a:buNone/>
            </a:pPr>
            <a:r>
              <a:rPr lang="fi-FI" b="1" u="sng" dirty="0"/>
              <a:t>TO 14.2. klo 17.00-21.00</a:t>
            </a:r>
            <a:endParaRPr lang="fi-FI" b="1" dirty="0"/>
          </a:p>
          <a:p>
            <a:pPr marL="0" indent="0">
              <a:buNone/>
            </a:pPr>
            <a:r>
              <a:rPr lang="fi-FI" dirty="0"/>
              <a:t>Luomusitoumus</a:t>
            </a:r>
          </a:p>
          <a:p>
            <a:pPr marL="0" indent="0">
              <a:buNone/>
            </a:pPr>
            <a:r>
              <a:rPr lang="fi-FI" dirty="0"/>
              <a:t>ELY -keskuksen edustaja</a:t>
            </a:r>
          </a:p>
          <a:p>
            <a:pPr marL="0" indent="0" fontAlgn="ctr">
              <a:buNone/>
            </a:pPr>
            <a:r>
              <a:rPr lang="fi-FI" dirty="0"/>
              <a:t>Klo 19.00 Luomutuotannon näkökulmia</a:t>
            </a:r>
          </a:p>
          <a:p>
            <a:pPr marL="0" indent="0" fontAlgn="ctr">
              <a:buNone/>
            </a:pPr>
            <a:r>
              <a:rPr lang="fi-FI" dirty="0"/>
              <a:t>Janne Rauhansuu, Myssyfarmi</a:t>
            </a:r>
          </a:p>
          <a:p>
            <a:pPr marL="0" indent="0" fontAlgn="ctr">
              <a:buNone/>
            </a:pPr>
            <a:r>
              <a:rPr lang="fi-FI" dirty="0"/>
              <a:t> </a:t>
            </a:r>
          </a:p>
          <a:p>
            <a:pPr marL="0" indent="0">
              <a:buNone/>
            </a:pPr>
            <a:r>
              <a:rPr lang="fi-FI" b="1" u="sng" dirty="0"/>
              <a:t>MA 4.3. klo 17.00-21.00</a:t>
            </a:r>
            <a:endParaRPr lang="fi-FI" b="1" dirty="0"/>
          </a:p>
          <a:p>
            <a:pPr marL="0" indent="0" fontAlgn="ctr">
              <a:buNone/>
            </a:pPr>
            <a:r>
              <a:rPr lang="fi-FI" dirty="0"/>
              <a:t>Luonnonmukainen puutarhatuotanto </a:t>
            </a:r>
          </a:p>
          <a:p>
            <a:pPr marL="0" indent="0" fontAlgn="ctr">
              <a:buNone/>
            </a:pPr>
            <a:r>
              <a:rPr lang="fi-FI" dirty="0"/>
              <a:t>Ville Korpelainen, Ammattiopisto </a:t>
            </a:r>
            <a:r>
              <a:rPr lang="fi-FI" dirty="0" err="1"/>
              <a:t>Livia</a:t>
            </a:r>
            <a:endParaRPr lang="fi-FI" dirty="0"/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5767901C-57F6-4DEA-900C-E76C95D518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202" y="5925211"/>
            <a:ext cx="2968533" cy="76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14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8AD28C-3EED-438B-BFBF-367FED2E0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539C6A-C54D-459D-89B7-33CA249C1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Mikäli viljelijä haluaa luomukurssille osallistumisestaan ELY-keskuksen luomutuotantoon siirtymisen edellyttämän luomupätevyyden, tulee hänen osallistua koulutukseen 100 %. </a:t>
            </a:r>
          </a:p>
          <a:p>
            <a:r>
              <a:rPr lang="fi-FI" dirty="0"/>
              <a:t>Mikäli viljelijä haluaa laajentaa osaamistaan ja hän osallistuu vain valitsemiinsa iltoihin, sekin onnistuu muttei oikeuta todistukseen.</a:t>
            </a:r>
          </a:p>
          <a:p>
            <a:r>
              <a:rPr lang="fi-FI" dirty="0"/>
              <a:t>Ilmoittautuminen 31.1.2019 mennessä jenna.ekman@livia.fi.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A9C9612-33BB-449C-B2F0-62F3B26F6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202" y="5925211"/>
            <a:ext cx="2968533" cy="76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296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15828D-43F1-49F8-AE39-2FD61328D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Korttikoulutukset Somerolla keväällä 2019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AB251C-6532-4441-BAF5-8E74AC881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b="1" u="sng" dirty="0"/>
              <a:t>Tieturva1-koulutus</a:t>
            </a:r>
            <a:r>
              <a:rPr lang="fi-FI" b="1" dirty="0"/>
              <a:t>:</a:t>
            </a:r>
          </a:p>
          <a:p>
            <a:r>
              <a:rPr lang="fi-FI" dirty="0"/>
              <a:t>Koulutuksen kesto 1 pv, hinta 110 €/henkilö (sis. ALV 24 %, oppimateriaalit ja tieturvakortin). </a:t>
            </a:r>
          </a:p>
          <a:p>
            <a:r>
              <a:rPr lang="fi-FI" dirty="0"/>
              <a:t>Minimi osallistujamäärä  on 13 ja mukaan mahtuu 25 henkilöä. </a:t>
            </a:r>
          </a:p>
          <a:p>
            <a:r>
              <a:rPr lang="fi-FI" dirty="0"/>
              <a:t>Ajankohta: 8.4.2019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b="1" u="sng" dirty="0"/>
              <a:t>Tulityökortti</a:t>
            </a:r>
            <a:r>
              <a:rPr lang="fi-FI" b="1" dirty="0"/>
              <a:t>:</a:t>
            </a:r>
          </a:p>
          <a:p>
            <a:r>
              <a:rPr lang="fi-FI" dirty="0"/>
              <a:t>Koulutuksen kesto 1 pv, hinta 110 €/henkilö ( sis. ALV 24 %, oppimateriaalit ja tulityökortin). </a:t>
            </a:r>
          </a:p>
          <a:p>
            <a:r>
              <a:rPr lang="fi-FI" dirty="0"/>
              <a:t>Minimi osallistujamäärä 18 ja mukaan mahtuu 25 henkilöä. </a:t>
            </a:r>
          </a:p>
          <a:p>
            <a:r>
              <a:rPr lang="fi-FI" dirty="0"/>
              <a:t>Ajankohta: 19.3.2019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31B1351-A424-4FBA-A3AE-2C896CA72A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202" y="5925211"/>
            <a:ext cx="2968533" cy="76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382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779916-490D-4FCF-BF04-AE18AFD9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Korttikoulutukset Somerolla keväällä 2019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03A9DB-1628-4A82-BCC0-53536B783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2728"/>
          </a:xfrm>
        </p:spPr>
        <p:txBody>
          <a:bodyPr>
            <a:normAutofit fontScale="92500" lnSpcReduction="20000"/>
          </a:bodyPr>
          <a:lstStyle/>
          <a:p>
            <a:r>
              <a:rPr lang="fi-FI" b="1" u="sng" dirty="0"/>
              <a:t>Hygieniapassi</a:t>
            </a:r>
            <a:r>
              <a:rPr lang="fi-FI" b="1" dirty="0"/>
              <a:t>:</a:t>
            </a:r>
          </a:p>
          <a:p>
            <a:r>
              <a:rPr lang="fi-FI" dirty="0"/>
              <a:t>Koulutuksen kesto 1 pv, koulutuksen ja testin hinta 93 €/henkilö (sis. ALV 24 % ja hygieniapassin), pelkkä testi 50 € (sis. ALV 24 % ja hygieniapassin). </a:t>
            </a:r>
          </a:p>
          <a:p>
            <a:r>
              <a:rPr lang="fi-FI" dirty="0"/>
              <a:t>Minimi osallistujamäärä 8 ja mukaan mahtuu 25 henkilöä. </a:t>
            </a:r>
          </a:p>
          <a:p>
            <a:r>
              <a:rPr lang="fi-FI" dirty="0"/>
              <a:t>Ajankohta: 16.4.2019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b="1" u="sng" dirty="0"/>
              <a:t>Kasvinsuojelututkinto</a:t>
            </a:r>
            <a:r>
              <a:rPr lang="fi-FI" b="1" dirty="0"/>
              <a:t>:</a:t>
            </a:r>
          </a:p>
          <a:p>
            <a:r>
              <a:rPr lang="fi-FI" dirty="0"/>
              <a:t>Koulutuksen kesto 1 pv ja hinta 93 €/henkilö (sis. ALV 24 %). </a:t>
            </a:r>
          </a:p>
          <a:p>
            <a:r>
              <a:rPr lang="fi-FI" dirty="0"/>
              <a:t>Ajankohta: 15.4.2019</a:t>
            </a:r>
          </a:p>
          <a:p>
            <a:r>
              <a:rPr lang="fi-FI" dirty="0"/>
              <a:t>Vain tutkintokokeeseen osallistuminen 50 € (sis. ALV 24 %). Pelkästään tutkintokokeeseen osallistuminen edellyttää itsenäistä verkko-opiskelua etukäteen.</a:t>
            </a: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4F8B3F60-141A-411A-B588-19BC8F3EE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202" y="5925211"/>
            <a:ext cx="2968533" cy="76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35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75E455-4776-4934-93A6-DDE932190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B8E8E9-5F7D-4835-B90F-1D79C110C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Kaikkiin edellä mainittuihin korttikoulutuksiin ilmoittautumiset</a:t>
            </a:r>
          </a:p>
          <a:p>
            <a:pPr marL="0" indent="0">
              <a:buNone/>
            </a:pPr>
            <a:r>
              <a:rPr lang="fi-FI" dirty="0"/>
              <a:t>   </a:t>
            </a:r>
            <a:r>
              <a:rPr lang="fi-FI" u="sng" dirty="0">
                <a:solidFill>
                  <a:schemeClr val="accent1"/>
                </a:solidFill>
              </a:rPr>
              <a:t>j</a:t>
            </a:r>
            <a:r>
              <a:rPr lang="fi-FI" dirty="0">
                <a:hlinkClick r:id="rId2"/>
              </a:rPr>
              <a:t>aakko.kuusvuori@livia.fi</a:t>
            </a:r>
            <a:r>
              <a:rPr lang="fi-FI" dirty="0"/>
              <a:t>. tai numeroon 0500 525 493,</a:t>
            </a:r>
          </a:p>
          <a:p>
            <a:pPr marL="0" indent="0">
              <a:buNone/>
            </a:pPr>
            <a:r>
              <a:rPr lang="fi-FI" dirty="0"/>
              <a:t>   tekstiviestillä  31.1.2019 mennessä. </a:t>
            </a:r>
          </a:p>
          <a:p>
            <a:pPr marL="0" indent="0">
              <a:buNone/>
            </a:pPr>
            <a:r>
              <a:rPr lang="fi-FI" dirty="0"/>
              <a:t>   Ilmoittautumisen yhteydessä mainitse, että kyseessä on Somerolla</a:t>
            </a:r>
          </a:p>
          <a:p>
            <a:pPr marL="0" indent="0">
              <a:buNone/>
            </a:pPr>
            <a:r>
              <a:rPr lang="fi-FI" dirty="0"/>
              <a:t>   toteutettava koulutus ja tietenkin yhteystietosi sekä kortti, jonka aiot </a:t>
            </a:r>
          </a:p>
          <a:p>
            <a:pPr marL="0" indent="0">
              <a:buNone/>
            </a:pPr>
            <a:r>
              <a:rPr lang="fi-FI" dirty="0"/>
              <a:t>   suorittaa. 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6F4B9345-A3CF-4C98-BDBF-9E7EBC0BFB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202" y="5925211"/>
            <a:ext cx="2968533" cy="76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841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464</Words>
  <Application>Microsoft Office PowerPoint</Application>
  <PresentationFormat>Laajakuva</PresentationFormat>
  <Paragraphs>76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PowerPoint-esitys</vt:lpstr>
      <vt:lpstr>PowerPoint-esitys</vt:lpstr>
      <vt:lpstr>Luomukurssi Somerolla keväällä 2019</vt:lpstr>
      <vt:lpstr>Luomukurssi Somerolla keväällä 2019</vt:lpstr>
      <vt:lpstr>Luomukurssi Somerolla keväällä 2019</vt:lpstr>
      <vt:lpstr>PowerPoint-esitys</vt:lpstr>
      <vt:lpstr>Korttikoulutukset Somerolla keväällä 2019</vt:lpstr>
      <vt:lpstr>Korttikoulutukset Somerolla keväällä 2019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Kuusvuori Jaakko</dc:creator>
  <cp:lastModifiedBy>Kuusvuori Jaakko</cp:lastModifiedBy>
  <cp:revision>14</cp:revision>
  <dcterms:created xsi:type="dcterms:W3CDTF">2019-01-08T08:15:55Z</dcterms:created>
  <dcterms:modified xsi:type="dcterms:W3CDTF">2019-01-08T15:41:37Z</dcterms:modified>
</cp:coreProperties>
</file>